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63" r:id="rId5"/>
    <p:sldId id="258" r:id="rId6"/>
    <p:sldId id="260" r:id="rId7"/>
    <p:sldId id="261" r:id="rId8"/>
    <p:sldId id="262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2A57-0587-49DD-BC34-F9236D3C81B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39E2-808D-42EB-8F1C-C762BCB692E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2A57-0587-49DD-BC34-F9236D3C81B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39E2-808D-42EB-8F1C-C762BCB69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2A57-0587-49DD-BC34-F9236D3C81B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39E2-808D-42EB-8F1C-C762BCB69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2A57-0587-49DD-BC34-F9236D3C81B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39E2-808D-42EB-8F1C-C762BCB692E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2A57-0587-49DD-BC34-F9236D3C81B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39E2-808D-42EB-8F1C-C762BCB69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2A57-0587-49DD-BC34-F9236D3C81B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39E2-808D-42EB-8F1C-C762BCB69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2A57-0587-49DD-BC34-F9236D3C81B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39E2-808D-42EB-8F1C-C762BCB69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2A57-0587-49DD-BC34-F9236D3C81B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39E2-808D-42EB-8F1C-C762BCB69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2A57-0587-49DD-BC34-F9236D3C81B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39E2-808D-42EB-8F1C-C762BCB69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2A57-0587-49DD-BC34-F9236D3C81B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39E2-808D-42EB-8F1C-C762BCB69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2A57-0587-49DD-BC34-F9236D3C81B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39E2-808D-42EB-8F1C-C762BCB69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4C762A57-0587-49DD-BC34-F9236D3C81B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3E739E2-808D-42EB-8F1C-C762BCB692E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5400" y="2397760"/>
            <a:ext cx="3987800" cy="8788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Europa – </a:t>
            </a:r>
            <a:r>
              <a:rPr lang="en-US" dirty="0" err="1" smtClean="0"/>
              <a:t>pozitie</a:t>
            </a:r>
            <a:r>
              <a:rPr lang="en-US" dirty="0" smtClean="0"/>
              <a:t> </a:t>
            </a:r>
            <a:r>
              <a:rPr lang="en-US" dirty="0" err="1" smtClean="0"/>
              <a:t>geografica</a:t>
            </a:r>
            <a:r>
              <a:rPr lang="en-US" dirty="0" smtClean="0"/>
              <a:t>, </a:t>
            </a:r>
            <a:r>
              <a:rPr lang="en-US" dirty="0" err="1" smtClean="0"/>
              <a:t>limite</a:t>
            </a:r>
            <a:r>
              <a:rPr lang="en-US" dirty="0" smtClean="0"/>
              <a:t>, </a:t>
            </a:r>
            <a:r>
              <a:rPr lang="en-US" dirty="0" err="1" smtClean="0"/>
              <a:t>intindere</a:t>
            </a:r>
            <a:r>
              <a:rPr lang="en-US" dirty="0" smtClean="0"/>
              <a:t>, </a:t>
            </a:r>
            <a:r>
              <a:rPr lang="en-US" dirty="0" err="1" smtClean="0"/>
              <a:t>tarmuri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65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707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058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71750"/>
            <a:ext cx="5867400" cy="694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710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280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410200" cy="67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325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Tarmuri</a:t>
            </a:r>
            <a:r>
              <a:rPr lang="en-US" dirty="0" smtClean="0"/>
              <a:t> cu </a:t>
            </a:r>
            <a:r>
              <a:rPr lang="en-US" dirty="0" err="1" smtClean="0"/>
              <a:t>poldere</a:t>
            </a:r>
            <a:r>
              <a:rPr lang="en-US" dirty="0" smtClean="0"/>
              <a:t> - </a:t>
            </a:r>
            <a:r>
              <a:rPr lang="en-US" dirty="0" err="1" smtClean="0"/>
              <a:t>Olanda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" y="1676401"/>
            <a:ext cx="9196741" cy="516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384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82000" cy="58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174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" y="17059"/>
            <a:ext cx="9142863" cy="685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718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009741" cy="554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25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888"/>
            <a:ext cx="9144000" cy="505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570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Tarmuri</a:t>
            </a:r>
            <a:r>
              <a:rPr lang="en-US" dirty="0" smtClean="0"/>
              <a:t> cu </a:t>
            </a:r>
            <a:r>
              <a:rPr lang="en-US" dirty="0" err="1" smtClean="0"/>
              <a:t>delte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66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86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33500"/>
            <a:ext cx="9525000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928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4070"/>
            <a:ext cx="7517701" cy="685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714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77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186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" y="914400"/>
            <a:ext cx="9135995" cy="515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041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60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29353"/>
            <a:ext cx="7924800" cy="715962"/>
          </a:xfrm>
        </p:spPr>
        <p:txBody>
          <a:bodyPr/>
          <a:lstStyle/>
          <a:p>
            <a:r>
              <a:rPr lang="en-US" dirty="0" err="1" smtClean="0"/>
              <a:t>Tarmuri</a:t>
            </a:r>
            <a:r>
              <a:rPr lang="en-US" dirty="0" smtClean="0"/>
              <a:t> cu </a:t>
            </a:r>
            <a:r>
              <a:rPr lang="en-US" dirty="0" err="1" smtClean="0"/>
              <a:t>fiorduri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"/>
            <a:ext cx="443230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216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5715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34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54817"/>
            <a:ext cx="47244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448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6482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196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209550"/>
            <a:ext cx="4711700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188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49"/>
            <a:ext cx="457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229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845" y="609600"/>
            <a:ext cx="4527645" cy="1143000"/>
          </a:xfrm>
        </p:spPr>
        <p:txBody>
          <a:bodyPr/>
          <a:lstStyle/>
          <a:p>
            <a:pPr algn="ctr"/>
            <a:r>
              <a:rPr lang="en-US" dirty="0" err="1" smtClean="0"/>
              <a:t>Tarmuri</a:t>
            </a:r>
            <a:r>
              <a:rPr lang="en-US" dirty="0" smtClean="0"/>
              <a:t> de tip dalmatic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Croatia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240642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960193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23</TotalTime>
  <Words>26</Words>
  <Application>Microsoft Office PowerPoint</Application>
  <PresentationFormat>On-screen Show (4:3)</PresentationFormat>
  <Paragraphs>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Horizon</vt:lpstr>
      <vt:lpstr>Europa – pozitie geografica, limite, intindere, tarmuri</vt:lpstr>
      <vt:lpstr>PowerPoint Presentation</vt:lpstr>
      <vt:lpstr>Tarmuri cu fiorduri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Tarmuri de tip dalmatic  Croatia</vt:lpstr>
      <vt:lpstr>PowerPoint Presentation</vt:lpstr>
      <vt:lpstr>PowerPoint Presentation</vt:lpstr>
      <vt:lpstr>PowerPoint Presentation</vt:lpstr>
      <vt:lpstr>PowerPoint Presentation</vt:lpstr>
      <vt:lpstr>Tarmuri cu poldere - Olanda</vt:lpstr>
      <vt:lpstr>PowerPoint Presentation</vt:lpstr>
      <vt:lpstr>PowerPoint Presentation</vt:lpstr>
      <vt:lpstr>PowerPoint Presentation</vt:lpstr>
      <vt:lpstr>PowerPoint Presentation</vt:lpstr>
      <vt:lpstr>Tarmuri cu delte</vt:lpstr>
      <vt:lpstr>PowerPoint Presentation</vt:lpstr>
      <vt:lpstr>PowerPoint Presentation</vt:lpstr>
      <vt:lpstr>PowerPoint Presentation</vt:lpstr>
      <vt:lpstr>Final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Europa – pozitie geografica, limite, intindere, tarmuri</dc:title>
  <dc:creator>Ioana</dc:creator>
  <cp:lastModifiedBy>Ioana</cp:lastModifiedBy>
  <cp:revision>3</cp:revision>
  <dcterms:created xsi:type="dcterms:W3CDTF">2020-11-11T19:54:24Z</dcterms:created>
  <dcterms:modified xsi:type="dcterms:W3CDTF">2020-11-11T20:17:53Z</dcterms:modified>
</cp:coreProperties>
</file>